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2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C7AFE-133C-4C24-8019-2D5C8358A4BA}" type="datetimeFigureOut">
              <a:rPr lang="es-AR" smtClean="0"/>
              <a:t>25/09/2019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6B887-A416-41E5-80A0-63AE44CC7C9B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214414" y="1785926"/>
            <a:ext cx="6572296" cy="3071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3 Imagen" descr="Captura rugb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468" y="2571745"/>
            <a:ext cx="5129862" cy="14335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Invitado</dc:creator>
  <cp:lastModifiedBy>Invitado</cp:lastModifiedBy>
  <cp:revision>1</cp:revision>
  <dcterms:created xsi:type="dcterms:W3CDTF">2019-09-25T20:36:11Z</dcterms:created>
  <dcterms:modified xsi:type="dcterms:W3CDTF">2019-09-25T20:37:27Z</dcterms:modified>
</cp:coreProperties>
</file>